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0D1F-2E64-4AC0-AD13-F3DB76888497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CA1A-4ED2-4202-8873-57F1FC6F16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0D1F-2E64-4AC0-AD13-F3DB76888497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CA1A-4ED2-4202-8873-57F1FC6F16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0D1F-2E64-4AC0-AD13-F3DB76888497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CA1A-4ED2-4202-8873-57F1FC6F16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0D1F-2E64-4AC0-AD13-F3DB76888497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CA1A-4ED2-4202-8873-57F1FC6F16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0D1F-2E64-4AC0-AD13-F3DB76888497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CA1A-4ED2-4202-8873-57F1FC6F16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0D1F-2E64-4AC0-AD13-F3DB76888497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CA1A-4ED2-4202-8873-57F1FC6F16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0D1F-2E64-4AC0-AD13-F3DB76888497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CA1A-4ED2-4202-8873-57F1FC6F16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0D1F-2E64-4AC0-AD13-F3DB76888497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CA1A-4ED2-4202-8873-57F1FC6F16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0D1F-2E64-4AC0-AD13-F3DB76888497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CA1A-4ED2-4202-8873-57F1FC6F16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0D1F-2E64-4AC0-AD13-F3DB76888497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CA1A-4ED2-4202-8873-57F1FC6F16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0D1F-2E64-4AC0-AD13-F3DB76888497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CA1A-4ED2-4202-8873-57F1FC6F16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50D1F-2E64-4AC0-AD13-F3DB76888497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5CA1A-4ED2-4202-8873-57F1FC6F161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Решение уравнений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Найдите значение выражения:</a:t>
            </a:r>
            <a:br>
              <a:rPr lang="ru-RU" dirty="0" smtClean="0"/>
            </a:br>
            <a:r>
              <a:rPr lang="ru-RU" dirty="0" smtClean="0"/>
              <a:t> -(-5,2 + 2,46)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7984" y="2492896"/>
            <a:ext cx="4114800" cy="413305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-2,74</a:t>
            </a:r>
          </a:p>
          <a:p>
            <a:pPr marL="514350" indent="-514350">
              <a:buAutoNum type="arabicPeriod"/>
            </a:pPr>
            <a:r>
              <a:rPr lang="ru-RU" dirty="0" smtClean="0"/>
              <a:t>-3,74 </a:t>
            </a:r>
            <a:endParaRPr lang="ru-RU" dirty="0"/>
          </a:p>
          <a:p>
            <a:pPr marL="514350" indent="-514350">
              <a:buAutoNum type="arabicPeriod"/>
            </a:pPr>
            <a:r>
              <a:rPr lang="ru-RU" dirty="0" smtClean="0"/>
              <a:t>2,74  </a:t>
            </a:r>
          </a:p>
          <a:p>
            <a:pPr marL="514350" indent="-514350">
              <a:buAutoNum type="arabicPeriod"/>
            </a:pPr>
            <a:r>
              <a:rPr lang="ru-RU" dirty="0" smtClean="0"/>
              <a:t>3,74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 Раскройте скобки и приведите подобные слагаемые:</a:t>
            </a:r>
            <a:br>
              <a:rPr lang="ru-RU" dirty="0" smtClean="0"/>
            </a:br>
            <a:r>
              <a:rPr lang="ru-RU" dirty="0" smtClean="0"/>
              <a:t> -2(4а+3)+3(5-3а)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3212976"/>
            <a:ext cx="4114800" cy="2913187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9-17а   </a:t>
            </a:r>
          </a:p>
          <a:p>
            <a:pPr marL="514350" indent="-514350">
              <a:buAutoNum type="arabicParenR"/>
            </a:pPr>
            <a:r>
              <a:rPr lang="ru-RU" dirty="0" smtClean="0"/>
              <a:t>17а-9   </a:t>
            </a:r>
          </a:p>
          <a:p>
            <a:pPr marL="514350" indent="-514350">
              <a:buAutoNum type="arabicParenR"/>
            </a:pPr>
            <a:r>
              <a:rPr lang="ru-RU" dirty="0" smtClean="0"/>
              <a:t>9-а   </a:t>
            </a:r>
          </a:p>
          <a:p>
            <a:pPr marL="514350" indent="-514350">
              <a:buAutoNum type="arabicParenR"/>
            </a:pPr>
            <a:r>
              <a:rPr lang="ru-RU" dirty="0" smtClean="0"/>
              <a:t>21-17а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3. Решите уравнение: </a:t>
            </a:r>
            <a:br>
              <a:rPr lang="ru-RU" dirty="0" smtClean="0"/>
            </a:br>
            <a:r>
              <a:rPr lang="ru-RU" dirty="0" smtClean="0"/>
              <a:t>3b-7= 13-2b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2348880"/>
            <a:ext cx="4114800" cy="377728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12  </a:t>
            </a:r>
          </a:p>
          <a:p>
            <a:pPr marL="514350" indent="-514350">
              <a:buAutoNum type="arabicParenR"/>
            </a:pPr>
            <a:r>
              <a:rPr lang="ru-RU" dirty="0" smtClean="0"/>
              <a:t>-4  </a:t>
            </a:r>
          </a:p>
          <a:p>
            <a:pPr marL="514350" indent="-514350">
              <a:buAutoNum type="arabicParenR"/>
            </a:pPr>
            <a:r>
              <a:rPr lang="ru-RU" dirty="0" smtClean="0"/>
              <a:t>20  </a:t>
            </a:r>
          </a:p>
          <a:p>
            <a:pPr marL="514350" indent="-514350">
              <a:buAutoNum type="arabicParenR"/>
            </a:pPr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4. Решите уравнение: </a:t>
            </a:r>
            <a:br>
              <a:rPr lang="ru-RU" dirty="0" smtClean="0"/>
            </a:br>
            <a:r>
              <a:rPr lang="ru-RU" dirty="0" smtClean="0"/>
              <a:t>-12b + 16 = 2(2b + 24)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2708920"/>
            <a:ext cx="4114800" cy="3417243"/>
          </a:xfrm>
        </p:spPr>
        <p:txBody>
          <a:bodyPr/>
          <a:lstStyle/>
          <a:p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-2  </a:t>
            </a:r>
          </a:p>
          <a:p>
            <a:pPr marL="514350" indent="-514350">
              <a:buAutoNum type="arabicParenR"/>
            </a:pPr>
            <a:r>
              <a:rPr lang="ru-RU" dirty="0" smtClean="0"/>
              <a:t>-0,5  </a:t>
            </a:r>
          </a:p>
          <a:p>
            <a:pPr marL="514350" indent="-514350">
              <a:buAutoNum type="arabicParenR"/>
            </a:pPr>
            <a:r>
              <a:rPr lang="ru-RU" dirty="0" smtClean="0"/>
              <a:t>2  </a:t>
            </a:r>
          </a:p>
          <a:p>
            <a:pPr marL="514350" indent="-514350">
              <a:buAutoNum type="arabicParenR"/>
            </a:pPr>
            <a:r>
              <a:rPr lang="ru-RU" dirty="0" smtClean="0"/>
              <a:t>0,5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5. Решите уравнение: </a:t>
            </a:r>
            <a:br>
              <a:rPr lang="ru-RU" dirty="0" smtClean="0"/>
            </a:br>
            <a:r>
              <a:rPr lang="ru-RU" dirty="0" smtClean="0"/>
              <a:t>4b-7=2(2b-1)- 5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9992" y="2276872"/>
            <a:ext cx="4186808" cy="3849291"/>
          </a:xfrm>
        </p:spPr>
        <p:txBody>
          <a:bodyPr/>
          <a:lstStyle/>
          <a:p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0  </a:t>
            </a:r>
          </a:p>
          <a:p>
            <a:pPr marL="514350" indent="-514350">
              <a:buAutoNum type="arabicParenR"/>
            </a:pPr>
            <a:r>
              <a:rPr lang="ru-RU" dirty="0" err="1" smtClean="0"/>
              <a:t>х</a:t>
            </a:r>
            <a:r>
              <a:rPr lang="ru-RU" dirty="0" smtClean="0"/>
              <a:t>- любое число  </a:t>
            </a:r>
          </a:p>
          <a:p>
            <a:pPr marL="514350" indent="-514350">
              <a:buAutoNum type="arabicParenR"/>
            </a:pPr>
            <a:r>
              <a:rPr lang="ru-RU" dirty="0" smtClean="0"/>
              <a:t>корней нет   </a:t>
            </a:r>
          </a:p>
          <a:p>
            <a:pPr marL="514350" indent="-514350">
              <a:buAutoNum type="arabicParenR"/>
            </a:pPr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6.  Решите уравнение: </a:t>
            </a:r>
            <a:br>
              <a:rPr lang="ru-RU" dirty="0" smtClean="0"/>
            </a:br>
            <a:r>
              <a:rPr lang="ru-RU" dirty="0" smtClean="0"/>
              <a:t>3(4b-1)-2=12b+5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2564904"/>
            <a:ext cx="4114800" cy="3561259"/>
          </a:xfrm>
        </p:spPr>
        <p:txBody>
          <a:bodyPr/>
          <a:lstStyle/>
          <a:p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0  </a:t>
            </a:r>
          </a:p>
          <a:p>
            <a:pPr marL="514350" indent="-514350">
              <a:buAutoNum type="arabicParenR"/>
            </a:pPr>
            <a:r>
              <a:rPr lang="ru-RU" dirty="0" err="1" smtClean="0"/>
              <a:t>х</a:t>
            </a:r>
            <a:r>
              <a:rPr lang="ru-RU" dirty="0" smtClean="0"/>
              <a:t>- любое число   </a:t>
            </a:r>
          </a:p>
          <a:p>
            <a:pPr marL="514350" indent="-514350">
              <a:buAutoNum type="arabicParenR"/>
            </a:pPr>
            <a:r>
              <a:rPr lang="ru-RU" dirty="0" smtClean="0"/>
              <a:t>корней нет   </a:t>
            </a:r>
          </a:p>
          <a:p>
            <a:pPr marL="514350" indent="-514350">
              <a:buAutoNum type="arabicParenR"/>
            </a:pPr>
            <a:r>
              <a:rPr lang="ru-RU" dirty="0" smtClean="0"/>
              <a:t>2,4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7. Найдите корень уравнения:</a:t>
            </a:r>
            <a:br>
              <a:rPr lang="ru-RU" dirty="0" smtClean="0"/>
            </a:br>
            <a:r>
              <a:rPr lang="ru-RU" dirty="0" smtClean="0"/>
              <a:t> -1,23а = 2,46а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9992" y="2204864"/>
            <a:ext cx="4186808" cy="3921299"/>
          </a:xfrm>
        </p:spPr>
        <p:txBody>
          <a:bodyPr/>
          <a:lstStyle/>
          <a:p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-2  </a:t>
            </a:r>
          </a:p>
          <a:p>
            <a:pPr marL="514350" indent="-514350">
              <a:buAutoNum type="arabicParenR"/>
            </a:pPr>
            <a:r>
              <a:rPr lang="ru-RU" dirty="0" smtClean="0"/>
              <a:t>-0,5  </a:t>
            </a:r>
          </a:p>
          <a:p>
            <a:pPr marL="514350" indent="-514350">
              <a:buAutoNum type="arabicParenR"/>
            </a:pPr>
            <a:r>
              <a:rPr lang="ru-RU" dirty="0" smtClean="0"/>
              <a:t>2  </a:t>
            </a:r>
          </a:p>
          <a:p>
            <a:pPr marL="514350" indent="-514350">
              <a:buAutoNum type="arabicParenR"/>
            </a:pPr>
            <a:r>
              <a:rPr lang="ru-RU" dirty="0" smtClean="0"/>
              <a:t>0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55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Решение уравнений</vt:lpstr>
      <vt:lpstr>1. Найдите значение выражения:  -(-5,2 + 2,46) </vt:lpstr>
      <vt:lpstr>2. Раскройте скобки и приведите подобные слагаемые:  -2(4а+3)+3(5-3а) </vt:lpstr>
      <vt:lpstr>3. Решите уравнение:  3b-7= 13-2b  </vt:lpstr>
      <vt:lpstr>4. Решите уравнение:  -12b + 16 = 2(2b + 24) </vt:lpstr>
      <vt:lpstr>5. Решите уравнение:  4b-7=2(2b-1)- 5 </vt:lpstr>
      <vt:lpstr>6.  Решите уравнение:  3(4b-1)-2=12b+5  </vt:lpstr>
      <vt:lpstr>7. Найдите корень уравнения:  -1,23а = 2,46а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уравнений</dc:title>
  <dc:creator>Ученик 3</dc:creator>
  <cp:lastModifiedBy>Ученик 3</cp:lastModifiedBy>
  <cp:revision>2</cp:revision>
  <dcterms:created xsi:type="dcterms:W3CDTF">2014-03-31T14:42:48Z</dcterms:created>
  <dcterms:modified xsi:type="dcterms:W3CDTF">2014-03-31T15:00:15Z</dcterms:modified>
</cp:coreProperties>
</file>